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3"/>
  </p:notesMasterIdLst>
  <p:handoutMasterIdLst>
    <p:handoutMasterId r:id="rId44"/>
  </p:handoutMasterIdLst>
  <p:sldIdLst>
    <p:sldId id="256" r:id="rId3"/>
    <p:sldId id="257" r:id="rId4"/>
    <p:sldId id="285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6" r:id="rId33"/>
    <p:sldId id="291" r:id="rId34"/>
    <p:sldId id="287" r:id="rId35"/>
    <p:sldId id="288" r:id="rId36"/>
    <p:sldId id="289" r:id="rId37"/>
    <p:sldId id="290" r:id="rId38"/>
    <p:sldId id="292" r:id="rId39"/>
    <p:sldId id="293" r:id="rId40"/>
    <p:sldId id="294" r:id="rId41"/>
    <p:sldId id="295" r:id="rId42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4660"/>
  </p:normalViewPr>
  <p:slideViewPr>
    <p:cSldViewPr snapToGrid="0" showGuides="1">
      <p:cViewPr varScale="1">
        <p:scale>
          <a:sx n="75" d="100"/>
          <a:sy n="75" d="100"/>
        </p:scale>
        <p:origin x="90" y="96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7" Type="http://schemas.openxmlformats.org/officeDocument/2006/relationships/tableStyles" Target="tableStyles.xml"/><Relationship Id="rId46" Type="http://schemas.openxmlformats.org/officeDocument/2006/relationships/viewProps" Target="viewProps.xml"/><Relationship Id="rId45" Type="http://schemas.openxmlformats.org/officeDocument/2006/relationships/presProps" Target="presProps.xml"/><Relationship Id="rId44" Type="http://schemas.openxmlformats.org/officeDocument/2006/relationships/handoutMaster" Target="handoutMasters/handoutMaster1.xml"/><Relationship Id="rId43" Type="http://schemas.openxmlformats.org/officeDocument/2006/relationships/notesMaster" Target="notesMasters/notesMaster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>
                <a:sym typeface="+mn-ea"/>
              </a:rPr>
              <a:t>Click to edit Master title style</a:t>
            </a:r>
            <a:endParaRPr lang="zh-CN" altLang="en-US"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Click to edit Master subtitle style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3750945"/>
            <a:ext cx="9848088" cy="811530"/>
          </a:xfrm>
        </p:spPr>
        <p:txBody>
          <a:bodyPr anchor="b">
            <a:normAutofit/>
          </a:bodyPr>
          <a:lstStyle>
            <a:lvl1pPr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7321550" cy="64755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2400" b="1" i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Click to edit Master title style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800"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>
                <a:sym typeface="+mn-ea"/>
              </a:rPr>
              <a:t>Click to edit Master title style</a:t>
            </a:r>
            <a:endParaRPr lang="zh-CN" altLang="en-US" dirty="0">
              <a:sym typeface="+mn-ea"/>
            </a:endParaRPr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Click to edit Master text styles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cxnSp>
        <p:nvCxnSpPr>
          <p:cNvPr id="8" name="直接连接符 7" hidden="1"/>
          <p:cNvCxnSpPr/>
          <p:nvPr userDrawn="1"/>
        </p:nvCxnSpPr>
        <p:spPr>
          <a:xfrm>
            <a:off x="742950" y="434340"/>
            <a:ext cx="0" cy="13912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Click to edit Master title style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1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2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3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4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5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6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7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8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7655" y="724535"/>
            <a:ext cx="11616690" cy="516445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3825" y="984250"/>
            <a:ext cx="11866880" cy="528701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2465" y="144780"/>
            <a:ext cx="11008360" cy="656780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7790" y="234315"/>
            <a:ext cx="11996420" cy="638937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6395" y="454660"/>
            <a:ext cx="11459210" cy="621919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8845" y="307340"/>
            <a:ext cx="10353675" cy="624395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1765" y="843915"/>
            <a:ext cx="11889105" cy="536448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0040" y="200025"/>
            <a:ext cx="11711940" cy="645795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9565" y="925195"/>
            <a:ext cx="11533505" cy="500761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5960" y="168275"/>
            <a:ext cx="10800715" cy="652145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0375" y="182245"/>
            <a:ext cx="11271250" cy="649351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31875" y="410845"/>
            <a:ext cx="9914255" cy="603567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9085" y="1000760"/>
            <a:ext cx="11593195" cy="521208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4480" y="408305"/>
            <a:ext cx="11622405" cy="604202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6205" y="702945"/>
            <a:ext cx="11959590" cy="578421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3900" y="287020"/>
            <a:ext cx="10915650" cy="628396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0505" y="694055"/>
            <a:ext cx="11730355" cy="571182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3855" y="265430"/>
            <a:ext cx="11464925" cy="632714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8760" y="1148715"/>
            <a:ext cx="11715115" cy="4962525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4475" y="74930"/>
            <a:ext cx="11852910" cy="6729095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1305" y="681990"/>
            <a:ext cx="11628755" cy="5494655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8915" y="99695"/>
            <a:ext cx="11774170" cy="652589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51865" y="135255"/>
            <a:ext cx="10309860" cy="660908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8490" y="147955"/>
            <a:ext cx="10955020" cy="6562725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0555" y="78105"/>
            <a:ext cx="11152505" cy="670179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7005" y="355600"/>
            <a:ext cx="11857990" cy="6147435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45235" y="234950"/>
            <a:ext cx="9053830" cy="63881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7025" y="304165"/>
            <a:ext cx="11537950" cy="624967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0990" y="113665"/>
            <a:ext cx="11435080" cy="647954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915" y="744220"/>
            <a:ext cx="12028170" cy="536956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5655" y="339090"/>
            <a:ext cx="10020300" cy="575945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9880" y="683895"/>
            <a:ext cx="11572240" cy="5490845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2010" y="704215"/>
            <a:ext cx="10507345" cy="58953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9435" y="374015"/>
            <a:ext cx="11072495" cy="610997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4010" y="819785"/>
            <a:ext cx="11523980" cy="521906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05840" y="240030"/>
            <a:ext cx="10180320" cy="613283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8785" y="245110"/>
            <a:ext cx="11139170" cy="636778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2105" y="254000"/>
            <a:ext cx="11527790" cy="6350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1025" y="965835"/>
            <a:ext cx="11282045" cy="515239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4815" y="149860"/>
            <a:ext cx="11578590" cy="655764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宋体"/>
        <a:font script="Hant" typeface="新細明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WPS Presentation</Application>
  <PresentationFormat>宽屏</PresentationFormat>
  <Paragraphs>0</Paragraphs>
  <Slides>40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40</vt:i4>
      </vt:variant>
    </vt:vector>
  </HeadingPairs>
  <TitlesOfParts>
    <vt:vector size="51" baseType="lpstr">
      <vt:lpstr>Arial</vt:lpstr>
      <vt:lpstr>SimSun</vt:lpstr>
      <vt:lpstr>Wingdings</vt:lpstr>
      <vt:lpstr>DejaVu Sans</vt:lpstr>
      <vt:lpstr>Arial Unicode MS</vt:lpstr>
      <vt:lpstr>Arial Black</vt:lpstr>
      <vt:lpstr>Microsoft YaHei</vt:lpstr>
      <vt:lpstr>Droid Sans Fallback</vt:lpstr>
      <vt:lpstr>SimSun</vt:lpstr>
      <vt:lpstr>OpenSymbol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aa100418</dc:creator>
  <cp:lastModifiedBy>aa100418</cp:lastModifiedBy>
  <cp:revision>13</cp:revision>
  <dcterms:created xsi:type="dcterms:W3CDTF">2023-04-01T07:26:47Z</dcterms:created>
  <dcterms:modified xsi:type="dcterms:W3CDTF">2023-04-01T07:26:47Z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1033-11.1.0.11691</vt:lpwstr>
  </property>
  <property fmtid="{D5CDD505-2E9C-101B-9397-08002B2CF9AE}" pid="3" name="ICV">
    <vt:lpwstr/>
  </property>
</Properties>
</file>